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6858000" cy="9906000" type="A4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3534" y="-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0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417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417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B254ED6-EA52-4D72-BA04-2252FA70B3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1577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BCD64-99FF-4425-8E6E-B689EDDEC6A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6C72D-026E-4F66-915F-916A1CF6A47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26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26" y="4198586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84AB2-9E66-4D0F-BA75-9BE1A70DC9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0" y="2861733"/>
            <a:ext cx="2861896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1754" y="2861733"/>
            <a:ext cx="2861896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5CB2B-7D20-49E7-850E-B0606B5973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049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049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952" y="2217385"/>
            <a:ext cx="3031148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952" y="3141486"/>
            <a:ext cx="3031148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C1EC8-6A23-4361-BEBC-9EEF313DAD8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33D2-3E68-493E-93B2-A9B9FC6E95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8636A-7C7F-4EF1-810C-6C0B7209246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326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654" y="394406"/>
            <a:ext cx="3833446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326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6A73C-6ABA-405E-B718-AFFE9BB8C81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124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124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124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575BB-1090-4873-BB69-F356D7E1FC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E730B-0988-45AE-85EF-110AF1C693F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886325" y="880533"/>
            <a:ext cx="1457325" cy="7924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14351" y="880533"/>
            <a:ext cx="4266467" cy="7924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F33AD-B695-4CDE-9CB6-04ED8D54A2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0533"/>
            <a:ext cx="58293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1733"/>
            <a:ext cx="58293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5467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5467"/>
            <a:ext cx="2171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5467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D3D0C92-1AA5-48AB-9C3E-4E98475E46B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0" name="Immagin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3216" y="8697416"/>
            <a:ext cx="971060" cy="52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Immagine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650" y="8677522"/>
            <a:ext cx="790126" cy="58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3" name="Rettangolo 38"/>
          <p:cNvSpPr>
            <a:spLocks noChangeArrowheads="1"/>
          </p:cNvSpPr>
          <p:nvPr/>
        </p:nvSpPr>
        <p:spPr bwMode="auto">
          <a:xfrm>
            <a:off x="407744" y="9321272"/>
            <a:ext cx="6162308" cy="41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050" dirty="0"/>
              <a:t>Campagna finanziata con il contributo dell'Unione Europea e dell'Italia – </a:t>
            </a:r>
            <a:r>
              <a:rPr lang="it-IT" sz="1050" dirty="0" err="1" smtClean="0"/>
              <a:t>Regg</a:t>
            </a:r>
            <a:r>
              <a:rPr lang="it-IT" sz="1050" dirty="0" smtClean="0"/>
              <a:t>. </a:t>
            </a:r>
            <a:r>
              <a:rPr lang="it-IT" sz="1050" dirty="0"/>
              <a:t>UE 611 - </a:t>
            </a:r>
            <a:r>
              <a:rPr lang="it-IT" sz="1050" dirty="0" smtClean="0"/>
              <a:t>615/2014 e </a:t>
            </a:r>
            <a:r>
              <a:rPr lang="it-IT" sz="1050" dirty="0" err="1" smtClean="0"/>
              <a:t>s.m.i</a:t>
            </a:r>
            <a:r>
              <a:rPr lang="it-IT" sz="1200" dirty="0" err="1" smtClean="0"/>
              <a:t>.</a:t>
            </a:r>
            <a:endParaRPr lang="it-IT" sz="1200" dirty="0"/>
          </a:p>
        </p:txBody>
      </p:sp>
      <p:sp>
        <p:nvSpPr>
          <p:cNvPr id="36" name="Text Box 64"/>
          <p:cNvSpPr txBox="1">
            <a:spLocks noChangeArrowheads="1"/>
          </p:cNvSpPr>
          <p:nvPr/>
        </p:nvSpPr>
        <p:spPr bwMode="auto">
          <a:xfrm>
            <a:off x="1311753" y="1064568"/>
            <a:ext cx="42872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it-IT" sz="1800" dirty="0">
                <a:latin typeface="Arial" charset="0"/>
              </a:rPr>
              <a:t>CORSO  DI  POTATURA  </a:t>
            </a:r>
            <a:r>
              <a:rPr lang="it-IT" sz="1800" dirty="0" smtClean="0">
                <a:latin typeface="Arial" charset="0"/>
              </a:rPr>
              <a:t>OLIVI</a:t>
            </a:r>
          </a:p>
          <a:p>
            <a:pPr algn="ctr"/>
            <a:r>
              <a:rPr lang="it-IT" sz="1800" dirty="0" smtClean="0">
                <a:latin typeface="Arial" charset="0"/>
              </a:rPr>
              <a:t>LIVORNO</a:t>
            </a:r>
          </a:p>
        </p:txBody>
      </p:sp>
      <p:pic>
        <p:nvPicPr>
          <p:cNvPr id="38" name="Immagine 37" descr="orizzonta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9919" y="169658"/>
            <a:ext cx="4054353" cy="58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27" y="8645816"/>
            <a:ext cx="957542" cy="675669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672" y="1784648"/>
            <a:ext cx="597666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/>
              <a:t> </a:t>
            </a:r>
          </a:p>
          <a:p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Il programma del corso è costituito da:</a:t>
            </a: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N. 1 </a:t>
            </a:r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Lezione teorica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di 3 ore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presso la sede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Terre dell’Etruria s.c.– Via del Casone Ugolino, 2 – Donoratico – Castagneto Carducci (LI).</a:t>
            </a:r>
            <a:endParaRPr lang="it-IT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N. 4 </a:t>
            </a:r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Lezioni pratiche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presso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l'Az.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Agr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. LUGUDORO in Via del Castelluccio 174 – San Vincenzo (LI</a:t>
            </a:r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it-IT" sz="12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  <a:endParaRPr lang="it-IT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Venerdì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22 febbraio 2019  dalle 15,00 alle 18,00corso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teorico su </a:t>
            </a:r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tecniche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di potatura olivo</a:t>
            </a:r>
          </a:p>
          <a:p>
            <a:endParaRPr lang="it-IT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Sabato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23 febbraio 2019 </a:t>
            </a:r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corso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pratico su “potatura di produzione dell’olivo” dalle ore 9,00 alle ore 13,00;</a:t>
            </a: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Sabato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23 febbraio 2019 corso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pratico su “potatura di allevamento dell’olivo” dalle ore 14,00 alle ore 18,00;</a:t>
            </a: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Sabato </a:t>
            </a:r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marzo 2019 corso pratico su “potatura  di rinnovo dell’olivo” dalle   ore 9,00 alle ore 13,00.</a:t>
            </a: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Sabato </a:t>
            </a:r>
            <a:r>
              <a:rPr lang="it-IT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marzo 2019 corso pratico su “potatura  dell’olivo” dalle   ore 14,00 alle ore 17,00.</a:t>
            </a:r>
          </a:p>
          <a:p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Quota di iscrizione corso: € 120,00 /persona - IVA compresa: tariffa riservata ai soci CIA e Terre </a:t>
            </a:r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dell’Etruria, €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140,00 /persona - IVA compresa tariffa per i NON soci </a:t>
            </a:r>
            <a:endParaRPr lang="it-IT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2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Riferimenti:</a:t>
            </a:r>
          </a:p>
          <a:p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Terre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dell’Etruria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. coop  </a:t>
            </a:r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0565 775488 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0565776066    @  info@terretruria.it. </a:t>
            </a:r>
          </a:p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Andreina Dagnino </a:t>
            </a:r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328 8629392  @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andreinadagnino@libero.it  </a:t>
            </a:r>
          </a:p>
          <a:p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Susanna  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Grilli </a:t>
            </a:r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328 9718398  @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cecina@cia.it </a:t>
            </a:r>
            <a:r>
              <a:rPr lang="it-I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0586 680937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interno 6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24</Words>
  <Application>Microsoft Office PowerPoint</Application>
  <PresentationFormat>A4 (21x29,7 cm)</PresentationFormat>
  <Paragraphs>28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Struttura predefinita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OLIVICOLTORI TOSCANI ASSOCIATI</dc:creator>
  <cp:lastModifiedBy>Giampiero</cp:lastModifiedBy>
  <cp:revision>41</cp:revision>
  <cp:lastPrinted>2017-01-24T10:43:09Z</cp:lastPrinted>
  <dcterms:created xsi:type="dcterms:W3CDTF">2001-08-24T14:42:17Z</dcterms:created>
  <dcterms:modified xsi:type="dcterms:W3CDTF">2019-02-18T09:28:19Z</dcterms:modified>
</cp:coreProperties>
</file>